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2" r:id="rId5"/>
    <p:sldId id="258" r:id="rId6"/>
    <p:sldId id="263" r:id="rId7"/>
    <p:sldId id="259" r:id="rId8"/>
    <p:sldId id="261" r:id="rId9"/>
    <p:sldId id="270" r:id="rId10"/>
    <p:sldId id="271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«ХЛЕБ-НАШЕ БОГАТСТВО».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Подготовила- учитель-логопед</a:t>
            </a:r>
          </a:p>
          <a:p>
            <a:r>
              <a:rPr lang="ru-RU" dirty="0" err="1" smtClean="0"/>
              <a:t>Домаева</a:t>
            </a:r>
            <a:r>
              <a:rPr lang="ru-RU" dirty="0" smtClean="0"/>
              <a:t> М.В.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estival.1september.ru/articles/615414/presentation/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Военный хлеб.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endParaRPr lang="ru-RU" dirty="0" smtClean="0"/>
          </a:p>
          <a:p>
            <a:r>
              <a:rPr lang="ru-RU" dirty="0" smtClean="0"/>
              <a:t>- Оказывается, ребята, не всегда хлеб пекли так, как сейчас. Был и другой хлеб. Хлеб, которым делятся с тобой в трудную минуту. Такой хлеб не имеет равного по вкусу. </a:t>
            </a:r>
          </a:p>
          <a:p>
            <a:r>
              <a:rPr lang="ru-RU" dirty="0" smtClean="0"/>
              <a:t>«С мякиной, с трухой, со жмыхом,</a:t>
            </a:r>
          </a:p>
          <a:p>
            <a:r>
              <a:rPr lang="ru-RU" dirty="0" smtClean="0"/>
              <a:t>Он всё же казался желанней всего!</a:t>
            </a:r>
          </a:p>
          <a:p>
            <a:r>
              <a:rPr lang="ru-RU" dirty="0" smtClean="0"/>
              <a:t>И матери тяжко и тайно вздыхали,</a:t>
            </a:r>
          </a:p>
          <a:p>
            <a:r>
              <a:rPr lang="ru-RU" dirty="0" smtClean="0"/>
              <a:t>Когда на частицы делили его.</a:t>
            </a:r>
          </a:p>
          <a:p>
            <a:r>
              <a:rPr lang="ru-RU" dirty="0" smtClean="0"/>
              <a:t>- Когда это было? ( В войну)</a:t>
            </a:r>
          </a:p>
          <a:p>
            <a:r>
              <a:rPr lang="ru-RU" dirty="0" smtClean="0"/>
              <a:t>- Да, ребята, хлеба людям не хватало, а чтобы не умереть с голоду, как-то сохранить силы для борьбы с врагом, хлеб выпекали из специальной смеси.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войны.</a:t>
            </a:r>
            <a:endParaRPr lang="ru-RU" dirty="0"/>
          </a:p>
        </p:txBody>
      </p:sp>
      <p:pic>
        <p:nvPicPr>
          <p:cNvPr id="4" name="Содержимое 3" descr="http://rpp.nashaucheba.ru/pars_docs/refs/96/95488/img4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- Такому хлебу люди были рады, берегли каждую крошечку. </a:t>
            </a:r>
          </a:p>
          <a:p>
            <a:r>
              <a:rPr lang="ru-RU" dirty="0" smtClean="0"/>
              <a:t>(Показываю на слайде военную пайку хлеба и отрезанный кусочек чёрного хлеба подношу к каждому ученику)</a:t>
            </a:r>
          </a:p>
          <a:p>
            <a:r>
              <a:rPr lang="ru-RU" dirty="0" smtClean="0"/>
              <a:t>- Вот эти 125 граммов, норма хлеба на целый день на человека. </a:t>
            </a:r>
          </a:p>
          <a:p>
            <a:r>
              <a:rPr lang="ru-RU" dirty="0" smtClean="0"/>
              <a:t>- Можно быть сытым то такого кусочка? Его делили на три части: утро, день и вечер, чтобы хоть немного себя поддержать.</a:t>
            </a:r>
          </a:p>
          <a:p>
            <a:r>
              <a:rPr lang="ru-RU" dirty="0" smtClean="0"/>
              <a:t>- Что значила эта корочка хлеба для человека? (Она была бесценна, дороже золота)</a:t>
            </a:r>
          </a:p>
          <a:p>
            <a:r>
              <a:rPr lang="ru-RU" dirty="0" smtClean="0"/>
              <a:t>- Чтобы получить такой кусочек хлеба, давались специальные карточки, без неё хлеба не давали. Многие умирали с голода.</a:t>
            </a:r>
          </a:p>
          <a:p>
            <a:r>
              <a:rPr lang="ru-RU" dirty="0" smtClean="0"/>
              <a:t>Мы должны помнить об этом </a:t>
            </a:r>
            <a:r>
              <a:rPr lang="ru-RU" dirty="0" smtClean="0"/>
              <a:t>!!!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Происхождение слова –хлеб.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/>
              <a:t>Слово "хлеб" имеет древнегреческое происхождение.  Греки выпекали свой хлеб в специальных горшках, называемые "</a:t>
            </a:r>
            <a:r>
              <a:rPr lang="ru-RU" i="1" dirty="0" err="1" smtClean="0"/>
              <a:t>клибанос</a:t>
            </a:r>
            <a:r>
              <a:rPr lang="ru-RU" i="1" dirty="0" smtClean="0"/>
              <a:t>". Отсюда произошло готское слово "</a:t>
            </a:r>
            <a:r>
              <a:rPr lang="ru-RU" i="1" dirty="0" err="1" smtClean="0"/>
              <a:t>хлайфс</a:t>
            </a:r>
            <a:r>
              <a:rPr lang="ru-RU" i="1" dirty="0" smtClean="0"/>
              <a:t>", которое затем переняли древние германцы, славяне и другие народы. В старонемецком языке сохранилось слово "</a:t>
            </a:r>
            <a:r>
              <a:rPr lang="ru-RU" i="1" dirty="0" err="1" smtClean="0"/>
              <a:t>хлайб</a:t>
            </a:r>
            <a:r>
              <a:rPr lang="ru-RU" i="1" dirty="0" smtClean="0"/>
              <a:t>", очень напоминающее наш "хлеб", или эстонское "</a:t>
            </a:r>
            <a:r>
              <a:rPr lang="ru-RU" i="1" dirty="0" err="1" smtClean="0"/>
              <a:t>лейб</a:t>
            </a:r>
            <a:r>
              <a:rPr lang="ru-RU" i="1" dirty="0" smtClean="0"/>
              <a:t>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Красота русского хлеба.</a:t>
            </a:r>
            <a:endParaRPr lang="ru-RU" dirty="0"/>
          </a:p>
        </p:txBody>
      </p:sp>
      <p:pic>
        <p:nvPicPr>
          <p:cNvPr id="4" name="Содержимое 3" descr="http://www.motto.net.ua/old_site/img/desert/1287141309_D5EBE5E1EEE1F3EBEEF7EDFBE520F1EBE0E4EEF1F2E82030312030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900igr.net/datas/biologija/KHleb/0008-008-Zagadk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Стихотворение про хлеб.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каждом зёрнышке пшеницы</a:t>
            </a:r>
          </a:p>
          <a:p>
            <a:r>
              <a:rPr lang="ru-RU" dirty="0" smtClean="0"/>
              <a:t> Летом и зимой,</a:t>
            </a:r>
          </a:p>
          <a:p>
            <a:r>
              <a:rPr lang="ru-RU" dirty="0" smtClean="0"/>
              <a:t> Сила солнышка хранится</a:t>
            </a:r>
          </a:p>
          <a:p>
            <a:r>
              <a:rPr lang="ru-RU" dirty="0" smtClean="0"/>
              <a:t> И земли родной.</a:t>
            </a:r>
          </a:p>
          <a:p>
            <a:r>
              <a:rPr lang="ru-RU" dirty="0" smtClean="0"/>
              <a:t> И расти под небом светлым,</a:t>
            </a:r>
          </a:p>
          <a:p>
            <a:r>
              <a:rPr lang="ru-RU" dirty="0" smtClean="0"/>
              <a:t> Строен и высок,</a:t>
            </a:r>
          </a:p>
          <a:p>
            <a:r>
              <a:rPr lang="ru-RU" dirty="0" smtClean="0"/>
              <a:t> Словно Родина бессмертный,</a:t>
            </a:r>
          </a:p>
          <a:p>
            <a:r>
              <a:rPr lang="ru-RU" dirty="0" smtClean="0"/>
              <a:t> Хлебный колосок.</a:t>
            </a:r>
          </a:p>
          <a:p>
            <a:r>
              <a:rPr lang="ru-RU" dirty="0" smtClean="0"/>
              <a:t>  В. Орлов</a:t>
            </a:r>
          </a:p>
          <a:p>
            <a:r>
              <a:rPr lang="ru-RU" dirty="0" smtClean="0"/>
              <a:t>Почему говорят , что в каждом зёрнышке пшеницы хранится сила солнышка и земли </a:t>
            </a:r>
            <a:r>
              <a:rPr lang="ru-RU" dirty="0" smtClean="0"/>
              <a:t>родной?</a:t>
            </a:r>
            <a:endParaRPr lang="ru-RU" dirty="0" smtClean="0"/>
          </a:p>
          <a:p>
            <a:r>
              <a:rPr lang="ru-RU" dirty="0" smtClean="0"/>
              <a:t>Почему хлебный колос сравнивают с бессмертной </a:t>
            </a:r>
            <a:r>
              <a:rPr lang="ru-RU" dirty="0" smtClean="0"/>
              <a:t>Родиной?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Скажите, а какой главный продукт содержат все эти изделия? (мука)</a:t>
            </a:r>
          </a:p>
          <a:p>
            <a:r>
              <a:rPr lang="ru-RU" dirty="0" smtClean="0"/>
              <a:t>- Откуда её берут? (Из зёрен пшеницы, ржи)</a:t>
            </a:r>
          </a:p>
          <a:p>
            <a:r>
              <a:rPr lang="ru-RU" dirty="0" smtClean="0"/>
              <a:t>Какой путь проходит зерно, чтобы попасть к нам на стол</a:t>
            </a:r>
          </a:p>
          <a:p>
            <a:r>
              <a:rPr lang="ru-RU" dirty="0" smtClean="0"/>
              <a:t>- Так какой путь проходит зерно? (длинный. трудный)</a:t>
            </a:r>
          </a:p>
          <a:p>
            <a:r>
              <a:rPr lang="ru-RU" dirty="0" smtClean="0"/>
              <a:t>- Какие основные профессии задействованы в этом нелёгком труде?</a:t>
            </a:r>
          </a:p>
          <a:p>
            <a:r>
              <a:rPr lang="ru-RU" dirty="0" smtClean="0"/>
              <a:t>(трактористы, шофера, комбайнёры, агрономы, мельники, пекари, …)</a:t>
            </a:r>
          </a:p>
          <a:p>
            <a:r>
              <a:rPr lang="ru-RU" dirty="0" smtClean="0"/>
              <a:t>- А сколько ещё людей, не видимые постороннему взгляду, старается для нас!</a:t>
            </a:r>
          </a:p>
          <a:p>
            <a:r>
              <a:rPr lang="ru-RU" dirty="0" smtClean="0"/>
              <a:t>- Какой можно сделать вывод? ( Чтобы хлеб появился у нас на столе,</a:t>
            </a:r>
          </a:p>
          <a:p>
            <a:r>
              <a:rPr lang="ru-RU" dirty="0" smtClean="0"/>
              <a:t>он проходит трудный, долгий путь, это труд многих людей)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Откуда </a:t>
            </a:r>
            <a:r>
              <a:rPr lang="ru-RU" smtClean="0"/>
              <a:t>берётся хлеб.</a:t>
            </a:r>
            <a:endParaRPr lang="ru-RU"/>
          </a:p>
        </p:txBody>
      </p:sp>
      <p:pic>
        <p:nvPicPr>
          <p:cNvPr id="6" name="Содержимое 5" descr="http://festival.1september.ru/articles/615414/presentation/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Откуда берётся хлеб.</a:t>
            </a:r>
            <a:endParaRPr lang="ru-RU" dirty="0"/>
          </a:p>
        </p:txBody>
      </p:sp>
      <p:pic>
        <p:nvPicPr>
          <p:cNvPr id="6" name="Содержимое 5" descr="http://festival.1september.ru/articles/615414/presentation/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Откуда берётся хлеб.</a:t>
            </a:r>
            <a:endParaRPr lang="ru-RU" dirty="0"/>
          </a:p>
        </p:txBody>
      </p:sp>
      <p:pic>
        <p:nvPicPr>
          <p:cNvPr id="4" name="Содержимое 3" descr="http://festival.1september.ru/articles/615414/presentation/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449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«ХЛЕБ-НАШЕ БОГАТСТВО».</vt:lpstr>
      <vt:lpstr>Происхождение слова –хлеб.</vt:lpstr>
      <vt:lpstr>Красота русского хлеба.</vt:lpstr>
      <vt:lpstr>Слайд 4</vt:lpstr>
      <vt:lpstr>Стихотворение про хлеб.</vt:lpstr>
      <vt:lpstr>Слайд 6</vt:lpstr>
      <vt:lpstr>Откуда берётся хлеб.</vt:lpstr>
      <vt:lpstr>Откуда берётся хлеб.</vt:lpstr>
      <vt:lpstr>Откуда берётся хлеб.</vt:lpstr>
      <vt:lpstr>Слайд 10</vt:lpstr>
      <vt:lpstr>Военный хлеб.</vt:lpstr>
      <vt:lpstr>Дети войны.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16</cp:revision>
  <dcterms:created xsi:type="dcterms:W3CDTF">2015-09-13T04:41:21Z</dcterms:created>
  <dcterms:modified xsi:type="dcterms:W3CDTF">2015-09-14T18:16:26Z</dcterms:modified>
</cp:coreProperties>
</file>