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1" r:id="rId3"/>
    <p:sldId id="259" r:id="rId4"/>
    <p:sldId id="263" r:id="rId5"/>
    <p:sldId id="265" r:id="rId6"/>
    <p:sldId id="266" r:id="rId7"/>
    <p:sldId id="269" r:id="rId8"/>
    <p:sldId id="275" r:id="rId9"/>
    <p:sldId id="271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EAF463A-BC7C-46EE-9F1E-7F377CCA4891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95400"/>
            <a:ext cx="8915400" cy="17526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«Поселок – мой край родной»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2600" y="3200400"/>
            <a:ext cx="6553200" cy="6096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Патриотическое воспитание в детском саду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38100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МДОУ Ивановский детский сад </a:t>
            </a:r>
            <a:r>
              <a:rPr lang="ru-RU" dirty="0" err="1" smtClean="0"/>
              <a:t>Переславского</a:t>
            </a:r>
            <a:r>
              <a:rPr lang="ru-RU" dirty="0" smtClean="0"/>
              <a:t>  Муниципального Района Ярославской Области.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886200" y="4572000"/>
            <a:ext cx="4500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Воспитатель: Маслова Татьяна Николаевна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dg54.mycdn.me/image?t=0&amp;bid=366614942335&amp;id=366614942335&amp;plc=WEB&amp;tkn=*Djmp3TiacwXeYWetHm3A9JeFXU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8768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http://dg54.mycdn.me/image?t=0&amp;bid=366610387327&amp;id=366610387327&amp;plc=WEB&amp;tkn=*tlRDGr-hodytiu_tSkvtDnWV45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00400"/>
            <a:ext cx="48768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143000" y="152400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Родина.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57200"/>
            <a:ext cx="427873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Ее как мать, никто не выбирает</a:t>
            </a:r>
          </a:p>
          <a:p>
            <a:r>
              <a:rPr lang="ru-RU" dirty="0" smtClean="0"/>
              <a:t>Она нам от рождения дана,</a:t>
            </a:r>
          </a:p>
          <a:p>
            <a:r>
              <a:rPr lang="ru-RU" dirty="0" smtClean="0"/>
              <a:t>С ней кровью связаны, </a:t>
            </a:r>
          </a:p>
          <a:p>
            <a:r>
              <a:rPr lang="ru-RU" dirty="0" smtClean="0"/>
              <a:t>Она для нас родная</a:t>
            </a:r>
          </a:p>
          <a:p>
            <a:r>
              <a:rPr lang="ru-RU" dirty="0" smtClean="0"/>
              <a:t>И также, как и мать, она одна.</a:t>
            </a:r>
          </a:p>
          <a:p>
            <a:r>
              <a:rPr lang="ru-RU" dirty="0" smtClean="0"/>
              <a:t>Пускай она совсем не знаменита,</a:t>
            </a:r>
          </a:p>
          <a:p>
            <a:r>
              <a:rPr lang="ru-RU" dirty="0" smtClean="0"/>
              <a:t>Пусть скромен ее ситцевый наряд,</a:t>
            </a:r>
          </a:p>
          <a:p>
            <a:r>
              <a:rPr lang="ru-RU" dirty="0" smtClean="0"/>
              <a:t>Иное в ней достоинство сокрыто,</a:t>
            </a:r>
          </a:p>
          <a:p>
            <a:r>
              <a:rPr lang="ru-RU" dirty="0" smtClean="0"/>
              <a:t>Что не заметит посторонний взгляд.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3000" y="4114800"/>
            <a:ext cx="39501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Лишь тот, кто любит, </a:t>
            </a:r>
          </a:p>
          <a:p>
            <a:r>
              <a:rPr lang="ru-RU" dirty="0" smtClean="0"/>
              <a:t>Рассмотреть сумеет</a:t>
            </a:r>
          </a:p>
          <a:p>
            <a:r>
              <a:rPr lang="ru-RU" dirty="0" smtClean="0"/>
              <a:t>Ее до срока скрытые черты.</a:t>
            </a:r>
          </a:p>
          <a:p>
            <a:r>
              <a:rPr lang="ru-RU" dirty="0" smtClean="0"/>
              <a:t>И поразится как же он не видел.</a:t>
            </a:r>
          </a:p>
          <a:p>
            <a:r>
              <a:rPr lang="ru-RU" dirty="0" smtClean="0"/>
              <a:t>Такой щемящей душу красоты.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dg54.mycdn.me/image?t=3&amp;bid=802728270699&amp;id=802728270699&amp;plc=WEB&amp;tkn=*snM2mbrARRFCTOCbTZcXb-SGf-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879600"/>
            <a:ext cx="3733800" cy="497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dg54.mycdn.me/image?t=3&amp;bid=805460256875&amp;id=805460256875&amp;plc=WEB&amp;tkn=*d90hG_clriLRpcmnLRYp7EkoAY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453608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28600" y="3429000"/>
            <a:ext cx="3062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Судьба, тебя благодарю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3657600"/>
            <a:ext cx="3344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 то, что я в родном краю.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3886200"/>
            <a:ext cx="3412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 то, что в жизни довелось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4114800"/>
            <a:ext cx="3822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Мне жить среди родных берез.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4343400"/>
            <a:ext cx="3659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 то, что всех счастливей я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4572000"/>
            <a:ext cx="3500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моем  краю, Люблю тебя!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4800600"/>
            <a:ext cx="3870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Люблю я твой простор родной,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5029200"/>
            <a:ext cx="3329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Твой ветерок и твой покой.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5257800"/>
            <a:ext cx="3446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Здесь все родное для меня: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28600" y="5486400"/>
            <a:ext cx="2591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Поля, и реки, и луга.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" y="5715000"/>
            <a:ext cx="3457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Как хорошо, что здесь живу,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" y="5943600"/>
            <a:ext cx="3182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краю, который я люблю.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248400" y="304800"/>
            <a:ext cx="2318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Мой </a:t>
            </a:r>
            <a:r>
              <a:rPr lang="ru-RU" dirty="0" smtClean="0"/>
              <a:t> </a:t>
            </a:r>
            <a:r>
              <a:rPr lang="ru-RU" sz="2400" dirty="0" smtClean="0"/>
              <a:t>поселок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dg53.mycdn.me/image?t=0&amp;bid=265795790380&amp;id=265795790380&amp;plc=WEB&amp;tkn=*JMq_Wut_uadDDPjJ5gvNyygrq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362200"/>
            <a:ext cx="5715000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http://dg53.mycdn.me/image?t=0&amp;bid=265794589996&amp;id=265794589996&amp;plc=WEB&amp;tkn=*Fmij0PUg1XGcTzLedJSXfUuPV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228600"/>
            <a:ext cx="3429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28600" y="533400"/>
            <a:ext cx="5255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центральной улице Ленина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219200"/>
            <a:ext cx="3533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Расположено здание школы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5334000"/>
            <a:ext cx="3058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Знаменитые скульптуры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29400" y="5867400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пионеров.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dg54.mycdn.me/image?t=3&amp;bid=770781951851&amp;id=770781951851&amp;plc=WEB&amp;tkn=*peNVTdB9MZ-d4tPerf4Sm90dDX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276600"/>
            <a:ext cx="4521200" cy="3390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2" name="Picture 2" descr="http://dg54.mycdn.me/image?t=3&amp;bid=771016616043&amp;id=771016616043&amp;plc=WEB&amp;tkn=*D_KStdBaN-feirnC8nIVLm9-p7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52400"/>
            <a:ext cx="528320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04800" y="609600"/>
            <a:ext cx="3142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Любимый  Дом Культуры.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4800600"/>
            <a:ext cx="3260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Здесь проходят праздники</a:t>
            </a:r>
          </a:p>
          <a:p>
            <a:r>
              <a:rPr lang="ru-RU" dirty="0" smtClean="0"/>
              <a:t>И концерты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5240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Центр поселка и общественной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2286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жизни.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dg54.mycdn.me/image?t=3&amp;bid=562713022827&amp;id=562713022827&amp;plc=WEB&amp;tkn=*w2xk1-iCSsn8xbteekVjliLgX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362200"/>
            <a:ext cx="601980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http://dg54.mycdn.me/image?t=3&amp;bid=496357763947&amp;id=496357763947&amp;plc=WEB&amp;tkn=*mywn5TWhYwrFXNJMmMpT3Sjw4Z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524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28600" y="381000"/>
            <a:ext cx="177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День победы.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914400"/>
            <a:ext cx="3453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Духовой оркестр играет для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1524000"/>
            <a:ext cx="145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ветеранов.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324600" y="4343400"/>
            <a:ext cx="231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Памятник павшим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934200" y="4953000"/>
            <a:ext cx="1096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героям.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dg54.mycdn.me/image?t=3&amp;bid=545522899563&amp;id=545522899563&amp;plc=WEB&amp;tkn=*vM5lbaH3A_-I3M32EGktNz5MdD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57600"/>
            <a:ext cx="4728868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554" name="Picture 2" descr="http://dg54.mycdn.me/image?t=3&amp;bid=546011397483&amp;id=546011397483&amp;plc=WEB&amp;tkn=*NH_mcHHjSUPxfzJ1FGtSyZx5VP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0"/>
            <a:ext cx="4267200" cy="3581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2" descr="http://dg54.mycdn.me/image?t=0&amp;bid=451531121771&amp;id=451531121771&amp;plc=WEB&amp;tkn=*viaa3YMgz9ydGrHslJ5trVs6Gm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876800" cy="365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 descr="http://dg54.mycdn.me/image?t=0&amp;bid=424988191851&amp;id=424988191851&amp;plc=WEB&amp;tkn=*QescPK0C6VDGIytt1R3cqGsdqn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581400"/>
            <a:ext cx="4445000" cy="3276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dg54.mycdn.me/image?t=3&amp;bid=536120302955&amp;id=536120302955&amp;plc=WEB&amp;tkn=*3OGf9oRF9XNuOorKSuQCgdGSas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143000"/>
            <a:ext cx="7416800" cy="556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81000" y="533400"/>
            <a:ext cx="6022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аллеях поселка расположен детский городок.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a100.mycdn.me/image?t=3&amp;bid=467580375847&amp;id=467580375847&amp;plc=WEB&amp;tkn=*ZAsTFt7xqFLkJ7FV8qXTQ5rxbh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52400"/>
            <a:ext cx="579120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1828800"/>
            <a:ext cx="340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Здание  Администрации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49530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Находится в центре. На улице Ленина.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dg54.mycdn.me/image?t=3&amp;bid=483682719083&amp;id=483682719083&amp;plc=WEB&amp;tkn=*f6tWBbMefg6RetwZafWH7u-F6n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7721600" cy="579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514600" y="304800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Здание нашей школы.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137</TotalTime>
  <Words>254</Words>
  <Application>Microsoft Office PowerPoint</Application>
  <PresentationFormat>Экран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Яркая</vt:lpstr>
      <vt:lpstr>«Поселок – мой край родной»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«Поселок – мой край родной»</dc:title>
  <dc:creator>Дом</dc:creator>
  <cp:lastModifiedBy>Дом</cp:lastModifiedBy>
  <cp:revision>19</cp:revision>
  <dcterms:created xsi:type="dcterms:W3CDTF">2016-01-17T12:10:08Z</dcterms:created>
  <dcterms:modified xsi:type="dcterms:W3CDTF">2020-01-19T17:14:08Z</dcterms:modified>
</cp:coreProperties>
</file>