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Всероссийский творческий конкурс. Логопедические открытия.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Инновации </a:t>
            </a:r>
            <a:r>
              <a:rPr lang="ru-RU" dirty="0" smtClean="0"/>
              <a:t>в логопедии</a:t>
            </a:r>
            <a:r>
              <a:rPr lang="ru-RU" dirty="0" smtClean="0"/>
              <a:t>.</a:t>
            </a:r>
            <a:endParaRPr lang="ru-RU" smtClean="0"/>
          </a:p>
          <a:p>
            <a:endParaRPr lang="ru-RU" dirty="0" smtClean="0"/>
          </a:p>
          <a:p>
            <a:r>
              <a:rPr lang="ru-RU" dirty="0" smtClean="0"/>
              <a:t>Подготовила –учитель-логопед</a:t>
            </a:r>
          </a:p>
          <a:p>
            <a:r>
              <a:rPr lang="ru-RU" dirty="0" err="1" smtClean="0"/>
              <a:t>Домаева</a:t>
            </a:r>
            <a:r>
              <a:rPr lang="ru-RU" dirty="0" smtClean="0"/>
              <a:t> М.В.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ИТ- одна из форм инноваций в логопедии.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Информационная технология обучения</a:t>
            </a:r>
            <a:r>
              <a:rPr lang="ru-RU" dirty="0" smtClean="0"/>
              <a:t> – это педагогическая технология, использующая специальные способы, программные и технические средства (кино, аудио- и </a:t>
            </a:r>
            <a:r>
              <a:rPr lang="ru-RU" dirty="0" err="1" smtClean="0"/>
              <a:t>видеосредства</a:t>
            </a:r>
            <a:r>
              <a:rPr lang="ru-RU" dirty="0" smtClean="0"/>
              <a:t>, компьютеры, телекоммуникационные сети) для работы с информацией.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Возможности использования ИТ в логопедии: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• повышение мотивации к логопедическим занятиям;</a:t>
            </a:r>
          </a:p>
          <a:p>
            <a:r>
              <a:rPr lang="ru-RU" dirty="0" smtClean="0"/>
              <a:t>• организация объективного контроля развития и деятельности детей; </a:t>
            </a:r>
          </a:p>
          <a:p>
            <a:r>
              <a:rPr lang="ru-RU" dirty="0" smtClean="0"/>
              <a:t>• расширение сюжетного наполнения традиционной игровой деятельности;</a:t>
            </a:r>
          </a:p>
          <a:p>
            <a:r>
              <a:rPr lang="ru-RU" dirty="0" smtClean="0"/>
              <a:t>• возможность быстрого создания собственного </a:t>
            </a:r>
          </a:p>
          <a:p>
            <a:r>
              <a:rPr lang="ru-RU" dirty="0" smtClean="0"/>
              <a:t>дидактического материала; </a:t>
            </a:r>
          </a:p>
          <a:p>
            <a:r>
              <a:rPr lang="ru-RU" dirty="0" smtClean="0"/>
              <a:t>• визуализация акустических компонентов речи;</a:t>
            </a:r>
          </a:p>
          <a:p>
            <a:r>
              <a:rPr lang="ru-RU" dirty="0" smtClean="0"/>
              <a:t>• расширение </a:t>
            </a:r>
            <a:r>
              <a:rPr lang="ru-RU" smtClean="0"/>
              <a:t>спектра невербальных </a:t>
            </a:r>
            <a:r>
              <a:rPr lang="ru-RU" dirty="0" smtClean="0"/>
              <a:t>заданий; </a:t>
            </a:r>
          </a:p>
          <a:p>
            <a:r>
              <a:rPr lang="ru-RU" dirty="0" smtClean="0"/>
              <a:t>• обеспечивают незаметный для ребёнка переход от игровой деятельности к учебной;</a:t>
            </a:r>
          </a:p>
          <a:p>
            <a:r>
              <a:rPr lang="ru-RU" dirty="0" smtClean="0"/>
              <a:t>• значительные возможности в развитии ВПФ: схематизация, символизация мышления; формирование планирующей функции мышления и речи;</a:t>
            </a:r>
          </a:p>
          <a:p>
            <a:r>
              <a:rPr lang="ru-RU" dirty="0" smtClean="0"/>
              <a:t>• за счёт повышенного эмоционального тонуса осуществляется более быстрый перевод изучаемого материала в долговременную память.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МЕРСИБО- портал, на котором я зарегистрирована и активно им пользуюсь.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своей работе я применяю диски, которые имею в наличии.</a:t>
            </a:r>
          </a:p>
          <a:p>
            <a:r>
              <a:rPr lang="ru-RU" dirty="0" smtClean="0"/>
              <a:t>-Конструктор картинок-2.</a:t>
            </a:r>
          </a:p>
          <a:p>
            <a:r>
              <a:rPr lang="ru-RU" dirty="0" smtClean="0"/>
              <a:t>-Звуковой калейдоскоп.</a:t>
            </a:r>
          </a:p>
          <a:p>
            <a:r>
              <a:rPr lang="ru-RU" dirty="0" smtClean="0"/>
              <a:t>-Начинаю говорить.</a:t>
            </a:r>
          </a:p>
          <a:p>
            <a:r>
              <a:rPr lang="ru-RU" dirty="0" smtClean="0"/>
              <a:t>Результат работы заметно улучшился. Дети играют в игры с удовольствием, не замечая времени, а я преследую свои логопедические цели. Работать стало легче и  </a:t>
            </a:r>
            <a:r>
              <a:rPr lang="ru-RU" smtClean="0"/>
              <a:t>интересне.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Интерактивные игры для детей с нарушениями произносительной стороны речи .</a:t>
            </a:r>
            <a:endParaRPr lang="ru-RU" dirty="0"/>
          </a:p>
        </p:txBody>
      </p:sp>
      <p:pic>
        <p:nvPicPr>
          <p:cNvPr id="4" name="Содержимое 3" descr="&amp;Ncy;&amp;acy;&amp;chcy;&amp;icy;&amp;ncy;&amp;acy;&amp;yucy; &amp;gcy;&amp;ocy;&amp;vcy;&amp;ocy;&amp;rcy;&amp;icy;&amp;tcy;&amp;softcy;!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669381"/>
            <a:ext cx="38100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фонематического слуха у дошкольников.</a:t>
            </a:r>
            <a:endParaRPr lang="ru-RU" dirty="0"/>
          </a:p>
        </p:txBody>
      </p:sp>
      <p:pic>
        <p:nvPicPr>
          <p:cNvPr id="4" name="Содержимое 3" descr="&amp;Zcy;&amp;vcy;&amp;ucy;&amp;kcy;&amp;ocy;&amp;vcy;&amp;ocy;&amp;jcy; &amp;kcy;&amp;acy;&amp;lcy;&amp;iecy;&amp;jcy;&amp;dcy;&amp;ocy;&amp;scy;&amp;kcy;&amp;ocy;&amp;p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967831"/>
            <a:ext cx="28575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Дидактические пособия.</a:t>
            </a:r>
            <a:endParaRPr lang="ru-RU" dirty="0"/>
          </a:p>
        </p:txBody>
      </p:sp>
      <p:pic>
        <p:nvPicPr>
          <p:cNvPr id="4" name="Содержимое 3" descr="«&amp;Kcy;&amp;ocy;&amp;ncy;&amp;scy;&amp;tcy;&amp;rcy;&amp;ucy;&amp;kcy;&amp;tcy;&amp;ocy;&amp;rcy; &amp;kcy;&amp;acy;&amp;rcy;&amp;tcy;&amp;icy;&amp;ncy;&amp;ocy;&amp;kcy; 2»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669381"/>
            <a:ext cx="38100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Игры, размещённые на диске способствуют</a:t>
            </a:r>
          </a:p>
          <a:p>
            <a:r>
              <a:rPr lang="ru-RU" dirty="0" smtClean="0"/>
              <a:t>-развитию фонематического слуха,</a:t>
            </a:r>
          </a:p>
          <a:p>
            <a:r>
              <a:rPr lang="ru-RU" dirty="0" smtClean="0"/>
              <a:t>-автоматизации трудных звуков,</a:t>
            </a:r>
          </a:p>
          <a:p>
            <a:r>
              <a:rPr lang="ru-RU" dirty="0" smtClean="0"/>
              <a:t>-развитию моторики,</a:t>
            </a:r>
          </a:p>
          <a:p>
            <a:r>
              <a:rPr lang="ru-RU" dirty="0" smtClean="0"/>
              <a:t>-освоению грамматики,</a:t>
            </a:r>
          </a:p>
          <a:p>
            <a:r>
              <a:rPr lang="ru-RU" dirty="0" smtClean="0"/>
              <a:t>-развитию связной речи,</a:t>
            </a:r>
          </a:p>
          <a:p>
            <a:r>
              <a:rPr lang="ru-RU" dirty="0" smtClean="0"/>
              <a:t>-тренировке логики и внимания.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Инновационные методы воздействия в деятельности логопеда становятся перспективным средством коррекционно-развивающей работы с детьми, имеющими нарушения речи. Эти методы принадлежат к числу эффективных средств коррекции и помогают достижению максимально возможных успехов в преодолении речевых трудностей у детей дошкольного возраста. На фоне комплексной логопедической помощи инновационные методы, не требуя особых усилий, оптимизируют процесс коррекции речи детей и способствуют оздоровлению всего организма.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339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Всероссийский творческий конкурс. Логопедические открытия.</vt:lpstr>
      <vt:lpstr>ИТ- одна из форм инноваций в логопедии.</vt:lpstr>
      <vt:lpstr>Возможности использования ИТ в логопедии: </vt:lpstr>
      <vt:lpstr>МЕРСИБО- портал, на котором я зарегистрирована и активно им пользуюсь.</vt:lpstr>
      <vt:lpstr>Интерактивные игры для детей с нарушениями произносительной стороны речи .</vt:lpstr>
      <vt:lpstr>Развитие фонематического слуха у дошкольников.</vt:lpstr>
      <vt:lpstr>Дидактические пособия.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творческий конкурс. Логопедические открытия.</dc:title>
  <dc:creator>Samsung</dc:creator>
  <cp:lastModifiedBy>Samsung</cp:lastModifiedBy>
  <cp:revision>6</cp:revision>
  <dcterms:created xsi:type="dcterms:W3CDTF">2016-01-14T16:59:34Z</dcterms:created>
  <dcterms:modified xsi:type="dcterms:W3CDTF">2016-01-14T18:02:01Z</dcterms:modified>
</cp:coreProperties>
</file>