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2" r:id="rId6"/>
    <p:sldId id="260" r:id="rId7"/>
    <p:sldId id="270" r:id="rId8"/>
    <p:sldId id="261" r:id="rId9"/>
    <p:sldId id="27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E652A-4F37-40FB-A3BC-41AAB209E865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32C41-9EE3-4FC1-B4E6-15CACD5E6E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2C41-9EE3-4FC1-B4E6-15CACD5E6E14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ЦЕЛЬ-УТОЧНЕНИЕ И ОБОГАЩЕНИЕ СЛОВАРНОГО ЗАПАСА ПО ТЕМЕ ОВОЩИ.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Овощи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дыхания.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405" y="15240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Подбор прилагательных к существительным.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405" y="15240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описательного рассказа об овощах.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405" y="15240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Преемственность в работе логопеда и воспитателя детского сада.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511405" y="15240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детских работ –лепка овощей.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511405" y="15240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Помощь родителей при выполнении домашнего </a:t>
            </a:r>
            <a:r>
              <a:rPr lang="ru-RU" dirty="0" smtClean="0"/>
              <a:t>задания- раскрашивание овощей.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405" y="15240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Элементы </a:t>
            </a:r>
            <a:r>
              <a:rPr lang="ru-RU" dirty="0" err="1" smtClean="0"/>
              <a:t>логоритмики</a:t>
            </a:r>
            <a:r>
              <a:rPr lang="ru-RU" dirty="0" smtClean="0"/>
              <a:t> вместе с музыкальным работником.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405" y="15240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Помощь музыкального руководителя при проведении занятий.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405" y="15240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1.Кррекционно-образовательные</a:t>
            </a:r>
          </a:p>
          <a:p>
            <a:r>
              <a:rPr lang="ru-RU" dirty="0" smtClean="0"/>
              <a:t>А.работа над понятиями- название  предметов, обобщающие понятия.</a:t>
            </a:r>
          </a:p>
          <a:p>
            <a:r>
              <a:rPr lang="ru-RU" dirty="0" smtClean="0"/>
              <a:t>Б.Совершенствование грамматического строя речи- образование ед. и мн.числа  сущ., работа над частями речи, подбор прил. к сущ.- цвет, размер, использование наречий.</a:t>
            </a:r>
          </a:p>
          <a:p>
            <a:r>
              <a:rPr lang="ru-RU" dirty="0" smtClean="0"/>
              <a:t>В.Формирование фонематических представлений и фонем. восприятия.</a:t>
            </a:r>
          </a:p>
          <a:p>
            <a:r>
              <a:rPr lang="ru-RU" dirty="0" smtClean="0"/>
              <a:t>Г. Развитие связной речи- составление рассказа описания.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Коррекционно-развивающие- активизация собственной речи, развитие  зрительного внимания, тонкой и общей моторики, дыхания, голоса, пространственной ориентировки.</a:t>
            </a:r>
          </a:p>
          <a:p>
            <a:endParaRPr lang="ru-RU" dirty="0" smtClean="0"/>
          </a:p>
          <a:p>
            <a:r>
              <a:rPr lang="ru-RU" dirty="0" smtClean="0"/>
              <a:t>Коррекционно-воспитательные- формирование навыков сотрудничества, доброжелательных отношений между детьми, чувства ответственности, положительной мотивации.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Задачи-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артикуляционной моторики.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405" y="15240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над звукопроизношением.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149" y="1511405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общей моторики.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511405" y="15240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темпом и ритмом.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511405" y="15240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мелкой моторики.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405" y="15240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тонкой моторики.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405" y="15240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186</Words>
  <Application>Microsoft Office PowerPoint</Application>
  <PresentationFormat>Экран (4:3)</PresentationFormat>
  <Paragraphs>28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Овощи</vt:lpstr>
      <vt:lpstr>ЗАДАЧИ</vt:lpstr>
      <vt:lpstr>Задачи-</vt:lpstr>
      <vt:lpstr>Развитие артикуляционной моторики.</vt:lpstr>
      <vt:lpstr>Работа над звукопроизношением.</vt:lpstr>
      <vt:lpstr>Развитие общей моторики.</vt:lpstr>
      <vt:lpstr>Работа над темпом и ритмом.</vt:lpstr>
      <vt:lpstr>Развитие мелкой моторики.</vt:lpstr>
      <vt:lpstr>Развитие тонкой моторики.</vt:lpstr>
      <vt:lpstr>Развитие дыхания.</vt:lpstr>
      <vt:lpstr>Подбор прилагательных к существительным.</vt:lpstr>
      <vt:lpstr>Составление описательного рассказа об овощах.</vt:lpstr>
      <vt:lpstr>Преемственность в работе логопеда и воспитателя детского сада. </vt:lpstr>
      <vt:lpstr>Выставка детских работ –лепка овощей.</vt:lpstr>
      <vt:lpstr>Помощь родителей при выполнении домашнего задания- раскрашивание овощей.</vt:lpstr>
      <vt:lpstr>Элементы логоритмики вместе с музыкальным работником.</vt:lpstr>
      <vt:lpstr>Помощь музыкального руководителя при проведении занятий.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Samsung</dc:creator>
  <cp:lastModifiedBy>Samsung</cp:lastModifiedBy>
  <cp:revision>14</cp:revision>
  <dcterms:created xsi:type="dcterms:W3CDTF">2015-02-13T10:17:19Z</dcterms:created>
  <dcterms:modified xsi:type="dcterms:W3CDTF">2015-02-17T18:05:01Z</dcterms:modified>
</cp:coreProperties>
</file>