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3" r:id="rId13"/>
    <p:sldId id="274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240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B889C-D50B-4CED-A475-96637B15C705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517F7-E380-4043-A1E6-0FD94C8463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579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517F7-E380-4043-A1E6-0FD94C84632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37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517F7-E380-4043-A1E6-0FD94C84632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425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571659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научить ребенка быть добрым»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5114778" cy="1101248"/>
          </a:xfrm>
        </p:spPr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Степанова Наталья Юрьевна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1588785"/>
              </p:ext>
            </p:extLst>
          </p:nvPr>
        </p:nvGraphicFramePr>
        <p:xfrm>
          <a:off x="476917" y="476672"/>
          <a:ext cx="8429684" cy="1061784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1061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Муниципальное дошкольное образовательное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учреждение Ивановский детский сад </a:t>
                      </a: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Переславского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района Ярославской области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43371" y="5877272"/>
            <a:ext cx="96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2022год</a:t>
            </a:r>
            <a:endParaRPr lang="ru-RU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8254868"/>
              </p:ext>
            </p:extLst>
          </p:nvPr>
        </p:nvGraphicFramePr>
        <p:xfrm>
          <a:off x="0" y="214288"/>
          <a:ext cx="8143900" cy="664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75"/>
                <a:gridCol w="2035975"/>
                <a:gridCol w="2035975"/>
                <a:gridCol w="2035975"/>
              </a:tblGrid>
              <a:tr h="845155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Совместная образовательная деятельность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Организация среды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Работа с родителями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791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Речевое развитие</a:t>
                      </a:r>
                      <a:endParaRPr lang="ru-RU" sz="1200" b="1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Чтение художественной литературы.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Чтение В.Катаев «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Цветик-семицветик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», чтение сказки «Золушка», просмотр мультфильма «Кот Леопольд».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Сказки, рассказы по теме.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Рекомендовать родителям почитать дома с детьми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сказки.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19417">
                <a:tc>
                  <a:txBody>
                    <a:bodyPr/>
                    <a:lstStyle/>
                    <a:p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П/и «Найди свою пару и обнимись»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Атрибуты для подвижных игр.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Консультация для родителей «Нравственное воспитание детей».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71480"/>
            <a:ext cx="6643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III </a:t>
            </a:r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этап – заключительный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16832"/>
            <a:ext cx="74557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Вручение изготовленных поделок, рисунков родителям.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Проведение родительского собрания «Давайте учить детей доброте» - повышать роль семьи в воспитании у детей нравственных качеств, в частности доброты.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Проведение игры «Солнышко» (рисование своего ребенка на картинке «солнышко» и описание его положительных качеств «лучики солнышка».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Представление родителям памяток «Уроки доброты» о воспитании доброты в детях.</a:t>
            </a:r>
            <a:endParaRPr lang="ru-RU" sz="12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7200800" cy="2952328"/>
          </a:xfrm>
        </p:spPr>
        <p:txBody>
          <a:bodyPr>
            <a:no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 ходе работы над проектом </a:t>
            </a:r>
            <a:r>
              <a:rPr lang="ru-RU" sz="12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дети</a:t>
            </a:r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пришли к </a:t>
            </a:r>
            <a:r>
              <a:rPr lang="ru-RU" sz="12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пониманию того, что добро приносит радость, что добрый человек – хороший друг.</a:t>
            </a:r>
            <a:br>
              <a:rPr lang="ru-RU" sz="12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200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А для этого:</a:t>
            </a:r>
            <a:r>
              <a:rPr lang="ru-RU" sz="12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/>
            </a:r>
            <a:br>
              <a:rPr lang="ru-RU" sz="1200" i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должен учить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дружить, любить, ценить мир и делать это с большой любовью, заинтересованностью и профессионализмом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 конечно же, уважаемые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задумались, что доброта формируется в семье и воспитывать умение делать добро надо каждый день.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74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6673552" cy="2915152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12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43504" y="428604"/>
            <a:ext cx="3357586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«Песенка о человеке»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1357298"/>
            <a:ext cx="3929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всех зверей- названия. У человека- звание.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звание такое обидно уступать!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Свинье не обязательно вести себя по – свински,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ты по- человечески обязан поступать!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в известной мере мы все немного звери.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Внучата Крокодила, кузены Гамадрила,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как – никак мы – люди. И потому нам мерзки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изверги, которые ведут себя по – зверски.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тот, который давит собаку на дороге,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тот, кто отрывает у лягушонка ноги,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ты, мучитель слабых, и ты, злодей с рогаткой.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Считать ли всех вас за людей – останется загадкой….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человек – он человек. И должен быть гуманным.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это слово вам кажется туманным-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можно без латыни, а просто по – отечески: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человек? Будь добр, веди себя по – человечески!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4714884"/>
            <a:ext cx="15263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Б.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6" name="Picture 2" descr="C:\Users\ХоЗяИн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57298"/>
            <a:ext cx="5000628" cy="364333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418722"/>
            <a:ext cx="75009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реализации проекта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28596" y="1230940"/>
            <a:ext cx="75724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Направленность проекта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b="1" i="1" dirty="0" smtClean="0">
                <a:solidFill>
                  <a:srgbClr val="303F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нравственных чувств; привитие моральных норм поведения ребенку с окружающим миром.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57158" y="2204671"/>
            <a:ext cx="74295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85720" y="3437895"/>
            <a:ext cx="77153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последние годы много говорят о кризисе нравственности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бездуховности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Этот кризис проявляется, прежде всего, в доминировании материальных ценностей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 духовными, что приводит к искажению представлений детей о таких добродетелях, как доброта, отзывчивость, милосердие, великодушие, справедливость. В обществе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отмечается общий рост социальной напряженности и агрессии, а это отражается на детях и проявляется в детской агрессивности и враждебности. Искажения нравственного сознания, эмоциональная, волевая, душевная и духовная незрелость прослеживаются сегодня у детей дошкольного возраста. Поэтому работа педагогов ДОУ, главной целью которой является формирование первоначальных представлений о нравственных чувствах и эмоциях представляется на сегодняшний момент очень актуальной.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Современное общество заинтересовано в воспитании высокоразвитой неповторимой личности. Умение справляться с проявлениями собственного эгоизма, уважать мнение других людей, приходить на помощь, сочувствовать и сопереживать другим людям, доброта – вот те необходимые качества, которые необходимо заложить в раннем возрасте.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357166"/>
            <a:ext cx="6255488" cy="642941"/>
          </a:xfrm>
        </p:spPr>
        <p:txBody>
          <a:bodyPr>
            <a:norm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ПРОЕКТЕ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285860"/>
            <a:ext cx="4357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социально-личностный, общественно-полезный, практико-ориентированный.</a:t>
            </a:r>
            <a:endParaRPr lang="ru-RU" sz="12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276660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УЧАСТНИКИ ПРОЕКТА:</a:t>
            </a:r>
            <a:endParaRPr lang="ru-RU" sz="12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285860"/>
            <a:ext cx="6000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ТИП ПРОЕКТА:</a:t>
            </a:r>
            <a:endParaRPr lang="ru-RU" sz="12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1736" y="2214554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Воспитатель: Мокроусова Мария Леонидовна, дети-22 ребёнка, родители детей. Возраст детей 5-6 лет.</a:t>
            </a:r>
            <a:endParaRPr lang="ru-RU" sz="12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307181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СРОК</a:t>
            </a:r>
          </a:p>
          <a:p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РЕАЛИЗАЦИИ</a:t>
            </a:r>
          </a:p>
          <a:p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ПРОЕКТА: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174" y="3357562"/>
            <a:ext cx="3643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долгосрочный.</a:t>
            </a:r>
            <a:endParaRPr lang="ru-RU" sz="12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4491815"/>
            <a:ext cx="31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ФОРМЫ</a:t>
            </a:r>
          </a:p>
          <a:p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РАБОТЫ</a:t>
            </a:r>
          </a:p>
          <a:p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ПРОЕКТА</a:t>
            </a:r>
            <a:r>
              <a:rPr lang="en-US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:</a:t>
            </a:r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endParaRPr lang="ru-RU" sz="12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643174" y="4584149"/>
            <a:ext cx="4214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игровая, познавательно - исследовательская, продуктивная, взаимодействие с родителями.</a:t>
            </a:r>
            <a:endParaRPr kumimoji="0" lang="ru-RU" sz="1200" b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4290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ЦЕЛЬ</a:t>
            </a:r>
            <a:r>
              <a:rPr lang="en-US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303F5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воспитание у детей положительных качеств характера, способствовать сплочению коллектива, мотивировать детей на совершение добрых поступков, добрых дел во благо других людей.</a:t>
            </a:r>
            <a:endParaRPr lang="ru-RU" sz="1200" dirty="0">
              <a:solidFill>
                <a:srgbClr val="303F5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27986" y="2956606"/>
            <a:ext cx="13573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ЗАДАЧИ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428728" y="2956606"/>
            <a:ext cx="67151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1200" dirty="0" smtClean="0">
                <a:solidFill>
                  <a:srgbClr val="303F5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чить детей ориентироваться в социальных ролях и межличностных отношениях.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Формировать доброжелательные дружеские взаимоотношения между детьми; положительное отношение ко всем людям.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Воспитывать умение оценивать поступки окружающих.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Развивать негативное восприятие и отношение к плохим поступкам в жизни и литературных произведениях; уверенность в себе и своих возможностях.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Поощрять стремление ребенка совершать добрые поступки.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Развивать представления детей о понятиях «добро». и «зло»., их важности в жизни людей.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Сохранение и укрепление здоровья детей.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8019" y="1217302"/>
            <a:ext cx="6955750" cy="276999"/>
          </a:xfrm>
          <a:prstGeom prst="rect">
            <a:avLst/>
          </a:prstGeom>
          <a:noFill/>
        </p:spPr>
        <p:txBody>
          <a:bodyPr vert="horz" wrap="square" rtlCol="0" anchor="t" anchorCtr="0">
            <a:spAutoFit/>
          </a:bodyPr>
          <a:lstStyle/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ЭТАПЫ РЕАЛИЗАЦИИ ПРОЕКТА</a:t>
            </a:r>
            <a:r>
              <a:rPr lang="en-US" sz="1200" b="1" i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239" y="2333953"/>
            <a:ext cx="7429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I</a:t>
            </a:r>
            <a:r>
              <a:rPr lang="ru-RU" sz="12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этап - подготовительный</a:t>
            </a:r>
            <a:endParaRPr lang="ru-RU" sz="12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492" y="3284984"/>
            <a:ext cx="8143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II </a:t>
            </a:r>
            <a:r>
              <a:rPr lang="ru-RU" sz="12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этап – основной (практический)</a:t>
            </a:r>
            <a:endParaRPr lang="ru-RU" sz="12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239" y="4307155"/>
            <a:ext cx="6643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III </a:t>
            </a:r>
            <a:r>
              <a:rPr lang="ru-RU" sz="12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этап - заключительный</a:t>
            </a:r>
            <a:endParaRPr lang="ru-RU" sz="12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214290"/>
            <a:ext cx="6715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I </a:t>
            </a:r>
            <a:r>
              <a:rPr lang="ru-RU" sz="12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этап - подготовительный</a:t>
            </a:r>
            <a:endParaRPr lang="ru-RU" sz="1200" b="1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14282" y="2453153"/>
            <a:ext cx="75009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Изучение необходимой литературы.</a:t>
            </a:r>
            <a:endParaRPr lang="ru-RU" sz="12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2. </a:t>
            </a:r>
            <a:r>
              <a:rPr lang="ru-RU" sz="12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Сбор литературы о добре: стихи, сказки, рассказы, загадки, пословицы, поговорки, </a:t>
            </a:r>
            <a:r>
              <a:rPr lang="ru-RU" sz="1200" dirty="0" err="1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мирилки</a:t>
            </a:r>
            <a:r>
              <a:rPr lang="ru-RU" sz="12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, песни.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3. </a:t>
            </a:r>
            <a:r>
              <a:rPr lang="ru-RU" sz="12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Подбор картин, фотографий, иллюстраций.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4. </a:t>
            </a:r>
            <a:r>
              <a:rPr lang="ru-RU" sz="12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Работа с родителями по взаимодействию в рамках </a:t>
            </a:r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проекта (анкетирование «</a:t>
            </a:r>
            <a:r>
              <a:rPr lang="ru-RU" sz="12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Способы воспитания</a:t>
            </a:r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»).</a:t>
            </a:r>
            <a:endParaRPr lang="ru-RU" sz="12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5. </a:t>
            </a:r>
            <a:r>
              <a:rPr lang="ru-RU" sz="12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Разработка НОД, определение тематики бесед</a:t>
            </a:r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6. Стендовая информация, изготовление памятки.</a:t>
            </a:r>
            <a:endParaRPr lang="ru-RU" sz="12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42048" cy="642942"/>
          </a:xfrm>
        </p:spPr>
        <p:txBody>
          <a:bodyPr>
            <a:norm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II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этап – основной (практический)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1700808"/>
            <a:ext cx="6880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1. Проведение бесед о доброте.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2. Чтение стихов, сказок, рассказов.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3. Просмотр фотографий, иллюстраций.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4. Проведение НОД «Уроки добра» по формированию у детей доброжелательного поведения, навыков управления негативными эмоциями, осознанного отношения к нормам социального поведения</a:t>
            </a:r>
          </a:p>
          <a:p>
            <a:r>
              <a:rPr lang="ru-RU" sz="12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5. Изготовление поделок, рисунков (для подарков родителям), что позволяет детям проявлять доброе отношение к окружающим и, прежде всего, к своим родителям.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42048" cy="381676"/>
          </a:xfrm>
        </p:spPr>
        <p:txBody>
          <a:bodyPr>
            <a:normAutofit/>
          </a:bodyPr>
          <a:lstStyle/>
          <a:p>
            <a:pPr algn="ctr"/>
            <a:r>
              <a:rPr lang="ru-RU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Содержание ПРОЕКТА</a:t>
            </a:r>
            <a:endParaRPr lang="ru-RU" sz="1200" b="0" dirty="0">
              <a:solidFill>
                <a:schemeClr val="tx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9638584"/>
              </p:ext>
            </p:extLst>
          </p:nvPr>
        </p:nvGraphicFramePr>
        <p:xfrm>
          <a:off x="1" y="642918"/>
          <a:ext cx="8072460" cy="621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566"/>
                <a:gridCol w="2000566"/>
                <a:gridCol w="2000566"/>
                <a:gridCol w="2070762"/>
              </a:tblGrid>
              <a:tr h="827276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Совместная образовательная деятельность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Организация среды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Работа с родителями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5545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</a:p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  <a:endParaRPr lang="ru-RU" sz="1200" b="1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Беседа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«Добрый человек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не оставит в беде»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aseline="0" dirty="0" smtClean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Рассматривание книги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«Правила поведения дошкольников»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 smtClean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 smtClean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Сюжетные картинки, иллюстрации к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книге</a:t>
                      </a:r>
                      <a:r>
                        <a:rPr kumimoji="0" lang="en-US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«Правила поведения дошкольников»</a:t>
                      </a:r>
                      <a:r>
                        <a:rPr kumimoji="0" lang="en-US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Устный опрос «Беседуете ли вы с ребёнком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дома</a:t>
                      </a:r>
                      <a:r>
                        <a:rPr kumimoji="0" lang="en-US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Консультация для родителей «Вежливость воспитывается вежливостью».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3235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Социально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коммуникативное развитие</a:t>
                      </a:r>
                      <a:endParaRPr lang="ru-RU" sz="1200" b="1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Мимическая гимнастика «Покажи свое настроение если……».</a:t>
                      </a:r>
                      <a:r>
                        <a:rPr kumimoji="0" lang="en-US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C/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и «</a:t>
                      </a:r>
                      <a:r>
                        <a:rPr kumimoji="0" lang="ru-RU" sz="1200" b="0" i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Утеша</a:t>
                      </a:r>
                      <a:r>
                        <a:rPr kumimoji="0" lang="en-US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м куклу», с/и</a:t>
                      </a:r>
                      <a:r>
                        <a:rPr kumimoji="0"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 «Комплименты».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Мини – сцена с материалом.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Индивидуальные беседы, консультации с родителями по выявлению их заинтересованности по теме</a:t>
                      </a:r>
                      <a:r>
                        <a:rPr kumimoji="0" lang="en-US" sz="12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Verdana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latin typeface="Times New Roman" panose="02020603050405020304" pitchFamily="18" charset="0"/>
                        <a:ea typeface="Verdana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401</TotalTime>
  <Words>899</Words>
  <Application>Microsoft Office PowerPoint</Application>
  <PresentationFormat>Экран (4:3)</PresentationFormat>
  <Paragraphs>106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Проект  «Как научить ребенка быть добрым»</vt:lpstr>
      <vt:lpstr> «Песенка о человеке»</vt:lpstr>
      <vt:lpstr>Слайд 3</vt:lpstr>
      <vt:lpstr>Слайд 4</vt:lpstr>
      <vt:lpstr>Слайд 5</vt:lpstr>
      <vt:lpstr>Слайд 6</vt:lpstr>
      <vt:lpstr>Слайд 7</vt:lpstr>
      <vt:lpstr>II этап – основной (практический)</vt:lpstr>
      <vt:lpstr>Содержание ПРОЕКТА</vt:lpstr>
      <vt:lpstr>Слайд 10</vt:lpstr>
      <vt:lpstr>Слайд 11</vt:lpstr>
      <vt:lpstr>Слайд 12</vt:lpstr>
      <vt:lpstr>Спасибо 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«Как научить ребёнка быть добрым»</dc:title>
  <dc:creator>ХоЗяИн</dc:creator>
  <cp:lastModifiedBy>Татьяна</cp:lastModifiedBy>
  <cp:revision>49</cp:revision>
  <cp:lastPrinted>2016-03-17T09:14:01Z</cp:lastPrinted>
  <dcterms:created xsi:type="dcterms:W3CDTF">2016-03-15T16:06:20Z</dcterms:created>
  <dcterms:modified xsi:type="dcterms:W3CDTF">2023-11-16T05:51:48Z</dcterms:modified>
</cp:coreProperties>
</file>