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3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20.10.2018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440159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Мастер-класс</a:t>
            </a:r>
            <a:br>
              <a:rPr lang="ru-RU" sz="3600" dirty="0" smtClean="0"/>
            </a:br>
            <a:r>
              <a:rPr lang="ru-RU" sz="3600" dirty="0" smtClean="0"/>
              <a:t>«Роспись по камням»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Выполнила: воспитатель МДОУ Ивановский детский сад </a:t>
            </a:r>
          </a:p>
          <a:p>
            <a:r>
              <a:rPr lang="ru-RU" sz="2000" dirty="0" smtClean="0"/>
              <a:t>Вавилова Наталья </a:t>
            </a:r>
            <a:r>
              <a:rPr lang="ru-RU" sz="2000" dirty="0" smtClean="0"/>
              <a:t>Владимировна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2018 год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Приступаем к росписи</a:t>
            </a:r>
            <a:endParaRPr lang="ru-RU" dirty="0"/>
          </a:p>
        </p:txBody>
      </p:sp>
      <p:pic>
        <p:nvPicPr>
          <p:cNvPr id="6146" name="Picture 2" descr="C:\Users\админ\Desktop\мама\DSC00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829712" cy="5211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Наносим фон и крупные детали</a:t>
            </a:r>
            <a:endParaRPr lang="ru-RU" dirty="0"/>
          </a:p>
        </p:txBody>
      </p:sp>
      <p:pic>
        <p:nvPicPr>
          <p:cNvPr id="7170" name="Picture 2" descr="C:\Users\админ\Desktop\мама\DSC00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855613" cy="5229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Прорисовываем мелкие детали</a:t>
            </a:r>
            <a:endParaRPr lang="ru-RU" dirty="0"/>
          </a:p>
        </p:txBody>
      </p:sp>
      <p:pic>
        <p:nvPicPr>
          <p:cNvPr id="8194" name="Picture 2" descr="C:\Users\админ\Desktop\мама\DSC00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7"/>
            <a:ext cx="8136904" cy="5416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Наслаждаемся результатом работы</a:t>
            </a:r>
            <a:endParaRPr lang="ru-RU" dirty="0"/>
          </a:p>
        </p:txBody>
      </p:sp>
      <p:pic>
        <p:nvPicPr>
          <p:cNvPr id="9218" name="Picture 2" descr="C:\Users\админ\Desktop\мама\DSC00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86061"/>
            <a:ext cx="8370493" cy="55719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\Desktop\мама\DSC00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298" y="0"/>
            <a:ext cx="1030248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мин\Desktop\мама\DSC008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" y="-387424"/>
            <a:ext cx="9394131" cy="7245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\Desktop\мама\DSC00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00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мин\Desktop\мама\DSC00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-387424"/>
            <a:ext cx="10081120" cy="7245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\Desktop\мама\DSC00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29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дмин\Desktop\мама\DSC00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40765" y="0"/>
            <a:ext cx="10384765" cy="7173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ru-RU" dirty="0" smtClean="0"/>
              <a:t>Цель: Ознакомление участников мастер-класса с этапами росписи по камню (гальке)</a:t>
            </a:r>
          </a:p>
          <a:p>
            <a:r>
              <a:rPr lang="ru-RU" dirty="0" smtClean="0"/>
              <a:t>Задачи:</a:t>
            </a:r>
          </a:p>
          <a:p>
            <a:r>
              <a:rPr lang="ru-RU" dirty="0" smtClean="0"/>
              <a:t>Познакомить с технологией росписи гальки;</a:t>
            </a:r>
          </a:p>
          <a:p>
            <a:r>
              <a:rPr lang="ru-RU" dirty="0" smtClean="0"/>
              <a:t>Создать условия для выполнения росписи гальки;</a:t>
            </a:r>
          </a:p>
          <a:p>
            <a:r>
              <a:rPr lang="ru-RU" dirty="0" smtClean="0"/>
              <a:t>Выполнить этапы письма на гальке.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Удивительные </a:t>
            </a:r>
            <a:r>
              <a:rPr lang="ru-RU" dirty="0" err="1" smtClean="0"/>
              <a:t>совушки</a:t>
            </a:r>
            <a:endParaRPr lang="ru-RU" dirty="0"/>
          </a:p>
        </p:txBody>
      </p:sp>
      <p:pic>
        <p:nvPicPr>
          <p:cNvPr id="1026" name="Picture 2" descr="C:\Users\админ\Desktop\wesa\1493746003_kartinka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9220"/>
            <a:ext cx="8352928" cy="5650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\Desktop\wesa\oboi-ot-lolita777-sova-fil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518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\Desktop\wesa\1387347056_20131217213014128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968" cy="7816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Камни (галька)</a:t>
            </a:r>
          </a:p>
          <a:p>
            <a:r>
              <a:rPr lang="ru-RU" dirty="0" smtClean="0"/>
              <a:t>Краски (я взяла гуашь)</a:t>
            </a:r>
          </a:p>
          <a:p>
            <a:r>
              <a:rPr lang="ru-RU" dirty="0" smtClean="0"/>
              <a:t>Кисти</a:t>
            </a:r>
          </a:p>
          <a:p>
            <a:r>
              <a:rPr lang="ru-RU" dirty="0" smtClean="0"/>
              <a:t>Карандаш</a:t>
            </a:r>
          </a:p>
          <a:p>
            <a:r>
              <a:rPr lang="ru-RU" dirty="0" smtClean="0"/>
              <a:t>Ластик</a:t>
            </a:r>
          </a:p>
          <a:p>
            <a:r>
              <a:rPr lang="ru-RU" dirty="0" smtClean="0"/>
              <a:t>Лак (по желанию)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работы понадобится: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\Desktop\мама\DSC008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98295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Камни перед работой необходимо вымыть просушить.</a:t>
            </a:r>
          </a:p>
          <a:p>
            <a:pPr>
              <a:buNone/>
            </a:pPr>
            <a:r>
              <a:rPr lang="ru-RU" dirty="0" smtClean="0"/>
              <a:t>    Если галька имеет темный цвет, на нее надо нанести 1-2 слоя белой краски.</a:t>
            </a:r>
          </a:p>
          <a:p>
            <a:pPr>
              <a:buNone/>
            </a:pPr>
            <a:r>
              <a:rPr lang="ru-RU" dirty="0" smtClean="0"/>
              <a:t>    Затем нанести рисунок простым карандашом.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работы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мама\DSC00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732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</TotalTime>
  <Words>118</Words>
  <Application>Microsoft Office PowerPoint</Application>
  <PresentationFormat>Экран (4:3)</PresentationFormat>
  <Paragraphs>28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Открытая</vt:lpstr>
      <vt:lpstr>Мастер-класс «Роспись по камням»</vt:lpstr>
      <vt:lpstr> </vt:lpstr>
      <vt:lpstr>Удивительные совушки</vt:lpstr>
      <vt:lpstr>Слайд 4</vt:lpstr>
      <vt:lpstr>Слайд 5</vt:lpstr>
      <vt:lpstr>Для работы понадобится:</vt:lpstr>
      <vt:lpstr>Слайд 7</vt:lpstr>
      <vt:lpstr>Этапы работы</vt:lpstr>
      <vt:lpstr>Слайд 9</vt:lpstr>
      <vt:lpstr>Приступаем к росписи</vt:lpstr>
      <vt:lpstr>Наносим фон и крупные детали</vt:lpstr>
      <vt:lpstr>Прорисовываем мелкие детали</vt:lpstr>
      <vt:lpstr>Наслаждаемся результатом работы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«Роспись по камням»</dc:title>
  <dc:creator>админ</dc:creator>
  <cp:lastModifiedBy>админ</cp:lastModifiedBy>
  <cp:revision>6</cp:revision>
  <dcterms:created xsi:type="dcterms:W3CDTF">2018-10-20T10:36:03Z</dcterms:created>
  <dcterms:modified xsi:type="dcterms:W3CDTF">2018-10-20T11:23:57Z</dcterms:modified>
</cp:coreProperties>
</file>